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7CA"/>
    <a:srgbClr val="ABA7A1"/>
    <a:srgbClr val="C8CCEA"/>
    <a:srgbClr val="FDF5AD"/>
    <a:srgbClr val="E6BE37"/>
    <a:srgbClr val="283C5A"/>
    <a:srgbClr val="1A89C0"/>
    <a:srgbClr val="28A4D9"/>
    <a:srgbClr val="FF7F37"/>
    <a:srgbClr val="E4C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8E5A6-B545-40AA-AC60-71A59528FF97}" v="59" dt="2021-03-29T15:12:23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055" autoAdjust="0"/>
  </p:normalViewPr>
  <p:slideViewPr>
    <p:cSldViewPr snapToGrid="0">
      <p:cViewPr varScale="1">
        <p:scale>
          <a:sx n="80" d="100"/>
          <a:sy n="80" d="100"/>
        </p:scale>
        <p:origin x="17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pherd, Jay" userId="df5e62e7-901c-4a45-ba46-b727b414c81c" providerId="ADAL" clId="{3348E5A6-B545-40AA-AC60-71A59528FF97}"/>
    <pc:docChg chg="undo custSel addSld delSld modSld modMainMaster">
      <pc:chgData name="Shepherd, Jay" userId="df5e62e7-901c-4a45-ba46-b727b414c81c" providerId="ADAL" clId="{3348E5A6-B545-40AA-AC60-71A59528FF97}" dt="2021-03-29T15:14:36.831" v="202" actId="47"/>
      <pc:docMkLst>
        <pc:docMk/>
      </pc:docMkLst>
      <pc:sldChg chg="del">
        <pc:chgData name="Shepherd, Jay" userId="df5e62e7-901c-4a45-ba46-b727b414c81c" providerId="ADAL" clId="{3348E5A6-B545-40AA-AC60-71A59528FF97}" dt="2021-03-24T22:57:16.547" v="3" actId="47"/>
        <pc:sldMkLst>
          <pc:docMk/>
          <pc:sldMk cId="339883815" sldId="256"/>
        </pc:sldMkLst>
      </pc:sldChg>
      <pc:sldChg chg="addSp delSp modSp new mod">
        <pc:chgData name="Shepherd, Jay" userId="df5e62e7-901c-4a45-ba46-b727b414c81c" providerId="ADAL" clId="{3348E5A6-B545-40AA-AC60-71A59528FF97}" dt="2021-03-25T16:37:12.042" v="179" actId="478"/>
        <pc:sldMkLst>
          <pc:docMk/>
          <pc:sldMk cId="1384403956" sldId="256"/>
        </pc:sldMkLst>
        <pc:spChg chg="mod">
          <ac:chgData name="Shepherd, Jay" userId="df5e62e7-901c-4a45-ba46-b727b414c81c" providerId="ADAL" clId="{3348E5A6-B545-40AA-AC60-71A59528FF97}" dt="2021-03-24T23:03:18.638" v="58"/>
          <ac:spMkLst>
            <pc:docMk/>
            <pc:sldMk cId="1384403956" sldId="256"/>
            <ac:spMk id="2" creationId="{C8A9BE3D-747F-4401-9AEE-82E1F6093A41}"/>
          </ac:spMkLst>
        </pc:spChg>
        <pc:spChg chg="mod">
          <ac:chgData name="Shepherd, Jay" userId="df5e62e7-901c-4a45-ba46-b727b414c81c" providerId="ADAL" clId="{3348E5A6-B545-40AA-AC60-71A59528FF97}" dt="2021-03-24T23:08:20.513" v="96" actId="1076"/>
          <ac:spMkLst>
            <pc:docMk/>
            <pc:sldMk cId="1384403956" sldId="256"/>
            <ac:spMk id="3" creationId="{F8332C7C-8BE6-4726-A90E-0DA7581BC25D}"/>
          </ac:spMkLst>
        </pc:spChg>
        <pc:spChg chg="mod">
          <ac:chgData name="Shepherd, Jay" userId="df5e62e7-901c-4a45-ba46-b727b414c81c" providerId="ADAL" clId="{3348E5A6-B545-40AA-AC60-71A59528FF97}" dt="2021-03-24T23:08:30.713" v="98" actId="1076"/>
          <ac:spMkLst>
            <pc:docMk/>
            <pc:sldMk cId="1384403956" sldId="256"/>
            <ac:spMk id="4" creationId="{E02DFF1E-6F6A-4B99-94BC-FBCD6ED43B29}"/>
          </ac:spMkLst>
        </pc:spChg>
        <pc:spChg chg="mod">
          <ac:chgData name="Shepherd, Jay" userId="df5e62e7-901c-4a45-ba46-b727b414c81c" providerId="ADAL" clId="{3348E5A6-B545-40AA-AC60-71A59528FF97}" dt="2021-03-24T23:07:22.310" v="93" actId="13244"/>
          <ac:spMkLst>
            <pc:docMk/>
            <pc:sldMk cId="1384403956" sldId="256"/>
            <ac:spMk id="5" creationId="{6D71585C-010F-4CDC-994D-51DCA1B2D7F3}"/>
          </ac:spMkLst>
        </pc:spChg>
        <pc:spChg chg="del">
          <ac:chgData name="Shepherd, Jay" userId="df5e62e7-901c-4a45-ba46-b727b414c81c" providerId="ADAL" clId="{3348E5A6-B545-40AA-AC60-71A59528FF97}" dt="2021-03-24T23:03:43.381" v="65"/>
          <ac:spMkLst>
            <pc:docMk/>
            <pc:sldMk cId="1384403956" sldId="256"/>
            <ac:spMk id="6" creationId="{60CE7D0E-5112-4348-8C42-0E72EB10627C}"/>
          </ac:spMkLst>
        </pc:spChg>
        <pc:spChg chg="mod">
          <ac:chgData name="Shepherd, Jay" userId="df5e62e7-901c-4a45-ba46-b727b414c81c" providerId="ADAL" clId="{3348E5A6-B545-40AA-AC60-71A59528FF97}" dt="2021-03-24T23:19:34.642" v="152" actId="948"/>
          <ac:spMkLst>
            <pc:docMk/>
            <pc:sldMk cId="1384403956" sldId="256"/>
            <ac:spMk id="7" creationId="{7A6347D7-7CC0-4906-A074-B075328B19E2}"/>
          </ac:spMkLst>
        </pc:spChg>
        <pc:spChg chg="add mod">
          <ac:chgData name="Shepherd, Jay" userId="df5e62e7-901c-4a45-ba46-b727b414c81c" providerId="ADAL" clId="{3348E5A6-B545-40AA-AC60-71A59528FF97}" dt="2021-03-24T23:04:42.416" v="78"/>
          <ac:spMkLst>
            <pc:docMk/>
            <pc:sldMk cId="1384403956" sldId="256"/>
            <ac:spMk id="9" creationId="{2AC18B4D-8552-4AB7-904A-D7B907BEF33B}"/>
          </ac:spMkLst>
        </pc:spChg>
        <pc:spChg chg="add del mod">
          <ac:chgData name="Shepherd, Jay" userId="df5e62e7-901c-4a45-ba46-b727b414c81c" providerId="ADAL" clId="{3348E5A6-B545-40AA-AC60-71A59528FF97}" dt="2021-03-24T23:09:55.707" v="100"/>
          <ac:spMkLst>
            <pc:docMk/>
            <pc:sldMk cId="1384403956" sldId="256"/>
            <ac:spMk id="10" creationId="{F91705E2-5736-4D9D-8B6F-017B56125B92}"/>
          </ac:spMkLst>
        </pc:spChg>
        <pc:picChg chg="add mod">
          <ac:chgData name="Shepherd, Jay" userId="df5e62e7-901c-4a45-ba46-b727b414c81c" providerId="ADAL" clId="{3348E5A6-B545-40AA-AC60-71A59528FF97}" dt="2021-03-24T23:07:24.611" v="94" actId="13244"/>
          <ac:picMkLst>
            <pc:docMk/>
            <pc:sldMk cId="1384403956" sldId="256"/>
            <ac:picMk id="8" creationId="{82D0B411-28AF-4178-A5A4-611845FD31E2}"/>
          </ac:picMkLst>
        </pc:picChg>
        <pc:picChg chg="add del mod">
          <ac:chgData name="Shepherd, Jay" userId="df5e62e7-901c-4a45-ba46-b727b414c81c" providerId="ADAL" clId="{3348E5A6-B545-40AA-AC60-71A59528FF97}" dt="2021-03-25T16:37:12.042" v="179" actId="478"/>
          <ac:picMkLst>
            <pc:docMk/>
            <pc:sldMk cId="1384403956" sldId="256"/>
            <ac:picMk id="10" creationId="{C9B3D7FC-0217-4A45-BDC1-818FC98D887A}"/>
          </ac:picMkLst>
        </pc:picChg>
      </pc:sldChg>
      <pc:sldChg chg="del">
        <pc:chgData name="Shepherd, Jay" userId="df5e62e7-901c-4a45-ba46-b727b414c81c" providerId="ADAL" clId="{3348E5A6-B545-40AA-AC60-71A59528FF97}" dt="2021-03-24T22:57:17.206" v="4" actId="47"/>
        <pc:sldMkLst>
          <pc:docMk/>
          <pc:sldMk cId="1385726384" sldId="257"/>
        </pc:sldMkLst>
      </pc:sldChg>
      <pc:sldChg chg="modSp add mod">
        <pc:chgData name="Shepherd, Jay" userId="df5e62e7-901c-4a45-ba46-b727b414c81c" providerId="ADAL" clId="{3348E5A6-B545-40AA-AC60-71A59528FF97}" dt="2021-03-24T23:21:48.235" v="177" actId="947"/>
        <pc:sldMkLst>
          <pc:docMk/>
          <pc:sldMk cId="1516274866" sldId="257"/>
        </pc:sldMkLst>
        <pc:spChg chg="mod">
          <ac:chgData name="Shepherd, Jay" userId="df5e62e7-901c-4a45-ba46-b727b414c81c" providerId="ADAL" clId="{3348E5A6-B545-40AA-AC60-71A59528FF97}" dt="2021-03-24T23:15:50.413" v="138" actId="947"/>
          <ac:spMkLst>
            <pc:docMk/>
            <pc:sldMk cId="1516274866" sldId="257"/>
            <ac:spMk id="2" creationId="{C8A9BE3D-747F-4401-9AEE-82E1F6093A41}"/>
          </ac:spMkLst>
        </pc:spChg>
        <pc:spChg chg="mod">
          <ac:chgData name="Shepherd, Jay" userId="df5e62e7-901c-4a45-ba46-b727b414c81c" providerId="ADAL" clId="{3348E5A6-B545-40AA-AC60-71A59528FF97}" dt="2021-03-24T23:12:10.063" v="105" actId="20577"/>
          <ac:spMkLst>
            <pc:docMk/>
            <pc:sldMk cId="1516274866" sldId="257"/>
            <ac:spMk id="3" creationId="{F8332C7C-8BE6-4726-A90E-0DA7581BC25D}"/>
          </ac:spMkLst>
        </pc:spChg>
        <pc:spChg chg="mod">
          <ac:chgData name="Shepherd, Jay" userId="df5e62e7-901c-4a45-ba46-b727b414c81c" providerId="ADAL" clId="{3348E5A6-B545-40AA-AC60-71A59528FF97}" dt="2021-03-24T23:16:12.822" v="140" actId="947"/>
          <ac:spMkLst>
            <pc:docMk/>
            <pc:sldMk cId="1516274866" sldId="257"/>
            <ac:spMk id="4" creationId="{E02DFF1E-6F6A-4B99-94BC-FBCD6ED43B29}"/>
          </ac:spMkLst>
        </pc:spChg>
        <pc:spChg chg="mod">
          <ac:chgData name="Shepherd, Jay" userId="df5e62e7-901c-4a45-ba46-b727b414c81c" providerId="ADAL" clId="{3348E5A6-B545-40AA-AC60-71A59528FF97}" dt="2021-03-24T23:16:26.156" v="141"/>
          <ac:spMkLst>
            <pc:docMk/>
            <pc:sldMk cId="1516274866" sldId="257"/>
            <ac:spMk id="5" creationId="{6D71585C-010F-4CDC-994D-51DCA1B2D7F3}"/>
          </ac:spMkLst>
        </pc:spChg>
        <pc:spChg chg="mod">
          <ac:chgData name="Shepherd, Jay" userId="df5e62e7-901c-4a45-ba46-b727b414c81c" providerId="ADAL" clId="{3348E5A6-B545-40AA-AC60-71A59528FF97}" dt="2021-03-24T23:21:48.235" v="177" actId="947"/>
          <ac:spMkLst>
            <pc:docMk/>
            <pc:sldMk cId="1516274866" sldId="257"/>
            <ac:spMk id="7" creationId="{7A6347D7-7CC0-4906-A074-B075328B19E2}"/>
          </ac:spMkLst>
        </pc:spChg>
        <pc:spChg chg="mod">
          <ac:chgData name="Shepherd, Jay" userId="df5e62e7-901c-4a45-ba46-b727b414c81c" providerId="ADAL" clId="{3348E5A6-B545-40AA-AC60-71A59528FF97}" dt="2021-03-24T23:20:55.660" v="174" actId="20577"/>
          <ac:spMkLst>
            <pc:docMk/>
            <pc:sldMk cId="1516274866" sldId="257"/>
            <ac:spMk id="9" creationId="{2AC18B4D-8552-4AB7-904A-D7B907BEF33B}"/>
          </ac:spMkLst>
        </pc:spChg>
      </pc:sldChg>
      <pc:sldChg chg="addSp delSp modSp add del mod">
        <pc:chgData name="Shepherd, Jay" userId="df5e62e7-901c-4a45-ba46-b727b414c81c" providerId="ADAL" clId="{3348E5A6-B545-40AA-AC60-71A59528FF97}" dt="2021-03-29T15:14:36.831" v="202" actId="47"/>
        <pc:sldMkLst>
          <pc:docMk/>
          <pc:sldMk cId="383805638" sldId="258"/>
        </pc:sldMkLst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3" creationId="{F8332C7C-8BE6-4726-A90E-0DA7581BC25D}"/>
          </ac:spMkLst>
        </pc:spChg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4" creationId="{E02DFF1E-6F6A-4B99-94BC-FBCD6ED43B29}"/>
          </ac:spMkLst>
        </pc:spChg>
        <pc:spChg chg="del mod">
          <ac:chgData name="Shepherd, Jay" userId="df5e62e7-901c-4a45-ba46-b727b414c81c" providerId="ADAL" clId="{3348E5A6-B545-40AA-AC60-71A59528FF97}" dt="2021-03-29T15:13:23.947" v="197" actId="478"/>
          <ac:spMkLst>
            <pc:docMk/>
            <pc:sldMk cId="383805638" sldId="258"/>
            <ac:spMk id="5" creationId="{6D71585C-010F-4CDC-994D-51DCA1B2D7F3}"/>
          </ac:spMkLst>
        </pc:spChg>
        <pc:spChg chg="mod">
          <ac:chgData name="Shepherd, Jay" userId="df5e62e7-901c-4a45-ba46-b727b414c81c" providerId="ADAL" clId="{3348E5A6-B545-40AA-AC60-71A59528FF97}" dt="2021-03-29T15:12:01.218" v="187" actId="1076"/>
          <ac:spMkLst>
            <pc:docMk/>
            <pc:sldMk cId="383805638" sldId="258"/>
            <ac:spMk id="7" creationId="{7A6347D7-7CC0-4906-A074-B075328B19E2}"/>
          </ac:spMkLst>
        </pc:spChg>
        <pc:spChg chg="mod">
          <ac:chgData name="Shepherd, Jay" userId="df5e62e7-901c-4a45-ba46-b727b414c81c" providerId="ADAL" clId="{3348E5A6-B545-40AA-AC60-71A59528FF97}" dt="2021-03-29T15:11:42.766" v="184" actId="1076"/>
          <ac:spMkLst>
            <pc:docMk/>
            <pc:sldMk cId="383805638" sldId="258"/>
            <ac:spMk id="9" creationId="{2AC18B4D-8552-4AB7-904A-D7B907BEF33B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0" creationId="{2362A52F-330D-425B-A2C5-0C4A9841F10B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2" creationId="{7D90F935-785C-4AD6-8270-35C16CF215A8}"/>
          </ac:spMkLst>
        </pc:spChg>
        <pc:spChg chg="add del mod">
          <ac:chgData name="Shepherd, Jay" userId="df5e62e7-901c-4a45-ba46-b727b414c81c" providerId="ADAL" clId="{3348E5A6-B545-40AA-AC60-71A59528FF97}" dt="2021-03-29T15:13:40.588" v="201" actId="478"/>
          <ac:spMkLst>
            <pc:docMk/>
            <pc:sldMk cId="383805638" sldId="258"/>
            <ac:spMk id="14" creationId="{93ED14BC-159E-449F-ABF3-46E14E135A7C}"/>
          </ac:spMkLst>
        </pc:spChg>
        <pc:spChg chg="add del mod">
          <ac:chgData name="Shepherd, Jay" userId="df5e62e7-901c-4a45-ba46-b727b414c81c" providerId="ADAL" clId="{3348E5A6-B545-40AA-AC60-71A59528FF97}" dt="2021-03-29T15:13:40.094" v="200" actId="478"/>
          <ac:spMkLst>
            <pc:docMk/>
            <pc:sldMk cId="383805638" sldId="258"/>
            <ac:spMk id="16" creationId="{F766ADAD-4848-4B84-9F9C-D53FA501B83E}"/>
          </ac:spMkLst>
        </pc:spChg>
        <pc:picChg chg="del mod">
          <ac:chgData name="Shepherd, Jay" userId="df5e62e7-901c-4a45-ba46-b727b414c81c" providerId="ADAL" clId="{3348E5A6-B545-40AA-AC60-71A59528FF97}" dt="2021-03-29T15:13:23.947" v="197" actId="478"/>
          <ac:picMkLst>
            <pc:docMk/>
            <pc:sldMk cId="383805638" sldId="258"/>
            <ac:picMk id="8" creationId="{82D0B411-28AF-4178-A5A4-611845FD31E2}"/>
          </ac:picMkLst>
        </pc:picChg>
      </pc:sldChg>
      <pc:sldChg chg="delSp new del">
        <pc:chgData name="Shepherd, Jay" userId="df5e62e7-901c-4a45-ba46-b727b414c81c" providerId="ADAL" clId="{3348E5A6-B545-40AA-AC60-71A59528FF97}" dt="2021-03-24T22:57:17.845" v="5" actId="47"/>
        <pc:sldMkLst>
          <pc:docMk/>
          <pc:sldMk cId="1689514629" sldId="258"/>
        </pc:sldMkLst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2" creationId="{500B678A-FC9C-42D3-9908-A1220802C534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3" creationId="{186E4B03-A7BE-484C-A96F-4920CD329E8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4" creationId="{2F9469B0-1ACE-4C9E-A1ED-E5D953D2FB8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5" creationId="{CA483FA2-F2B0-4554-90F7-64DA6D960817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6" creationId="{ADD1B539-CC2E-44E0-B2D1-36A674FABCEF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7" creationId="{9699901C-8E78-42F6-A70B-873B6BB2F495}"/>
          </ac:spMkLst>
        </pc:spChg>
        <pc:spChg chg="del">
          <ac:chgData name="Shepherd, Jay" userId="df5e62e7-901c-4a45-ba46-b727b414c81c" providerId="ADAL" clId="{3348E5A6-B545-40AA-AC60-71A59528FF97}" dt="2021-03-24T22:20:07.274" v="2"/>
          <ac:spMkLst>
            <pc:docMk/>
            <pc:sldMk cId="1689514629" sldId="258"/>
            <ac:spMk id="8" creationId="{A8139C4B-25FD-4C11-8104-D6178BDE8902}"/>
          </ac:spMkLst>
        </pc:spChg>
      </pc:sldChg>
      <pc:sldMasterChg chg="modSp addSldLayout delSldLayout modSldLayout">
        <pc:chgData name="Shepherd, Jay" userId="df5e62e7-901c-4a45-ba46-b727b414c81c" providerId="ADAL" clId="{3348E5A6-B545-40AA-AC60-71A59528FF97}" dt="2021-03-24T23:02:47.683" v="46" actId="14100"/>
        <pc:sldMasterMkLst>
          <pc:docMk/>
          <pc:sldMasterMk cId="569709140" sldId="2147483661"/>
        </pc:sldMasterMkLst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2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3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4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5" creationId="{00000000-0000-0000-0000-000000000000}"/>
          </ac:spMkLst>
        </pc:spChg>
        <pc:spChg chg="mod">
          <ac:chgData name="Shepherd, Jay" userId="df5e62e7-901c-4a45-ba46-b727b414c81c" providerId="ADAL" clId="{3348E5A6-B545-40AA-AC60-71A59528FF97}" dt="2021-03-24T22:57:30.450" v="6"/>
          <ac:spMkLst>
            <pc:docMk/>
            <pc:sldMasterMk cId="569709140" sldId="2147483661"/>
            <ac:spMk id="6" creationId="{00000000-0000-0000-0000-000000000000}"/>
          </ac:spMkLst>
        </pc:sp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2205821973" sldId="2147483662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205821973" sldId="2147483662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205821973" sldId="2147483662"/>
              <ac:spMk id="3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466666887" sldId="2147483664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66666887" sldId="2147483664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66666887" sldId="2147483664"/>
              <ac:spMk id="3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610114279" sldId="2147483665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610114279" sldId="2147483665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610114279" sldId="2147483665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574640652" sldId="2147483666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4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5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574640652" sldId="2147483666"/>
              <ac:spMk id="6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3485450222" sldId="2147483669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485450222" sldId="2147483669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635506291" sldId="2147483670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3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635506291" sldId="2147483670"/>
              <ac:spMk id="4" creationId="{00000000-0000-0000-0000-000000000000}"/>
            </ac:spMkLst>
          </pc:spChg>
        </pc:sldLayoutChg>
        <pc:sldLayoutChg chg="modSp">
          <pc:chgData name="Shepherd, Jay" userId="df5e62e7-901c-4a45-ba46-b727b414c81c" providerId="ADAL" clId="{3348E5A6-B545-40AA-AC60-71A59528FF97}" dt="2021-03-24T22:57:30.450" v="6"/>
          <pc:sldLayoutMkLst>
            <pc:docMk/>
            <pc:sldMasterMk cId="569709140" sldId="2147483661"/>
            <pc:sldLayoutMk cId="1148360608" sldId="2147483672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148360608" sldId="2147483672"/>
              <ac:spMk id="2" creationId="{00000000-0000-0000-0000-000000000000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1148360608" sldId="2147483672"/>
              <ac:spMk id="3" creationId="{00000000-0000-0000-0000-000000000000}"/>
            </ac:spMkLst>
          </pc:spChg>
        </pc:sldLayoutChg>
        <pc:sldLayoutChg chg="delSp new mod">
          <pc:chgData name="Shepherd, Jay" userId="df5e62e7-901c-4a45-ba46-b727b414c81c" providerId="ADAL" clId="{3348E5A6-B545-40AA-AC60-71A59528FF97}" dt="2021-03-24T22:57:59.268" v="10"/>
          <pc:sldLayoutMkLst>
            <pc:docMk/>
            <pc:sldMasterMk cId="569709140" sldId="2147483661"/>
            <pc:sldLayoutMk cId="536120701" sldId="2147483673"/>
          </pc:sldLayoutMkLst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3" creationId="{A63C2873-8403-4CFE-A860-46F27B11C7F4}"/>
            </ac:spMkLst>
          </pc:spChg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4" creationId="{BC1ECCBA-A062-494A-90AC-93BE6CEE6310}"/>
            </ac:spMkLst>
          </pc:spChg>
          <pc:spChg chg="del">
            <ac:chgData name="Shepherd, Jay" userId="df5e62e7-901c-4a45-ba46-b727b414c81c" providerId="ADAL" clId="{3348E5A6-B545-40AA-AC60-71A59528FF97}" dt="2021-03-24T22:57:59.268" v="10"/>
            <ac:spMkLst>
              <pc:docMk/>
              <pc:sldMasterMk cId="569709140" sldId="2147483661"/>
              <pc:sldLayoutMk cId="536120701" sldId="2147483673"/>
              <ac:spMk id="5" creationId="{47B888A3-4E54-464B-8472-A639F2A82775}"/>
            </ac:spMkLst>
          </pc:spChg>
        </pc:sldLayoutChg>
        <pc:sldLayoutChg chg="del">
          <pc:chgData name="Shepherd, Jay" userId="df5e62e7-901c-4a45-ba46-b727b414c81c" providerId="ADAL" clId="{3348E5A6-B545-40AA-AC60-71A59528FF97}" dt="2021-03-24T22:57:16.547" v="3" actId="47"/>
          <pc:sldLayoutMkLst>
            <pc:docMk/>
            <pc:sldMasterMk cId="569709140" sldId="2147483661"/>
            <pc:sldLayoutMk cId="2111405370" sldId="2147483673"/>
          </pc:sldLayoutMkLst>
        </pc:sldLayoutChg>
        <pc:sldLayoutChg chg="modSp del">
          <pc:chgData name="Shepherd, Jay" userId="df5e62e7-901c-4a45-ba46-b727b414c81c" providerId="ADAL" clId="{3348E5A6-B545-40AA-AC60-71A59528FF97}" dt="2021-03-24T22:57:44.084" v="7" actId="2696"/>
          <pc:sldLayoutMkLst>
            <pc:docMk/>
            <pc:sldMasterMk cId="569709140" sldId="2147483661"/>
            <pc:sldLayoutMk cId="3303408536" sldId="2147483674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5" creationId="{08341324-A7E1-48A7-AACD-CBC629626157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6" creationId="{24895848-1C02-4229-85E2-9CDC2576B1B7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7" creationId="{630636DC-6109-4DAC-9B64-C2F0CF25746E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3303408536" sldId="2147483674"/>
              <ac:spMk id="18" creationId="{3864C4C4-77D1-4568-8231-30C799DB0220}"/>
            </ac:spMkLst>
          </pc:sp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7" creationId="{E5DB2465-7261-42FF-9332-8F8BE312D41C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8" creationId="{9D3D28C5-0700-4E16-B719-57B3B74A5665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0" creationId="{9EA1E301-1851-4685-A967-668D6EBEEC48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1" creationId="{17515E58-F517-4C7A-9138-6629CE38239C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4" creationId="{4DC31262-8F5A-4246-8AA2-0AEF20416EA3}"/>
            </ac:picMkLst>
          </pc:pic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3303408536" sldId="2147483674"/>
              <ac:picMk id="15" creationId="{5B7702CF-9FD6-4CD3-88D5-1D2FCC3F46DE}"/>
            </ac:picMkLst>
          </pc:picChg>
        </pc:sldLayoutChg>
        <pc:sldLayoutChg chg="addSp delSp modSp mod">
          <pc:chgData name="Shepherd, Jay" userId="df5e62e7-901c-4a45-ba46-b727b414c81c" providerId="ADAL" clId="{3348E5A6-B545-40AA-AC60-71A59528FF97}" dt="2021-03-24T23:02:47.683" v="46" actId="14100"/>
          <pc:sldLayoutMkLst>
            <pc:docMk/>
            <pc:sldMasterMk cId="569709140" sldId="2147483661"/>
            <pc:sldLayoutMk cId="4233748457" sldId="2147483674"/>
          </pc:sldLayoutMkLst>
          <pc:spChg chg="mod">
            <ac:chgData name="Shepherd, Jay" userId="df5e62e7-901c-4a45-ba46-b727b414c81c" providerId="ADAL" clId="{3348E5A6-B545-40AA-AC60-71A59528FF97}" dt="2021-03-24T22:59:27.782" v="17" actId="1076"/>
            <ac:spMkLst>
              <pc:docMk/>
              <pc:sldMasterMk cId="569709140" sldId="2147483661"/>
              <pc:sldLayoutMk cId="4233748457" sldId="2147483674"/>
              <ac:spMk id="2" creationId="{E5126559-E975-4486-BFAF-0D72F7F40CF6}"/>
            </ac:spMkLst>
          </pc:spChg>
          <pc:spChg chg="mod">
            <ac:chgData name="Shepherd, Jay" userId="df5e62e7-901c-4a45-ba46-b727b414c81c" providerId="ADAL" clId="{3348E5A6-B545-40AA-AC60-71A59528FF97}" dt="2021-03-24T22:59:54.499" v="23" actId="14100"/>
            <ac:spMkLst>
              <pc:docMk/>
              <pc:sldMasterMk cId="569709140" sldId="2147483661"/>
              <pc:sldLayoutMk cId="4233748457" sldId="2147483674"/>
              <ac:spMk id="3" creationId="{4F45AAF2-DADD-4295-A655-26A801409C9A}"/>
            </ac:spMkLst>
          </pc:spChg>
          <pc:spChg chg="mod">
            <ac:chgData name="Shepherd, Jay" userId="df5e62e7-901c-4a45-ba46-b727b414c81c" providerId="ADAL" clId="{3348E5A6-B545-40AA-AC60-71A59528FF97}" dt="2021-03-24T23:00:30.460" v="29" actId="255"/>
            <ac:spMkLst>
              <pc:docMk/>
              <pc:sldMasterMk cId="569709140" sldId="2147483661"/>
              <pc:sldLayoutMk cId="4233748457" sldId="2147483674"/>
              <ac:spMk id="4" creationId="{B0802F28-B301-422E-85E7-49A5E53A046F}"/>
            </ac:spMkLst>
          </pc:spChg>
          <pc:spChg chg="add del">
            <ac:chgData name="Shepherd, Jay" userId="df5e62e7-901c-4a45-ba46-b727b414c81c" providerId="ADAL" clId="{3348E5A6-B545-40AA-AC60-71A59528FF97}" dt="2021-03-24T23:01:28.312" v="36" actId="11529"/>
            <ac:spMkLst>
              <pc:docMk/>
              <pc:sldMasterMk cId="569709140" sldId="2147483661"/>
              <pc:sldLayoutMk cId="4233748457" sldId="2147483674"/>
              <ac:spMk id="5" creationId="{FC1FB6B9-2FAD-4CF1-BD91-F4001C631591}"/>
            </ac:spMkLst>
          </pc:spChg>
          <pc:spChg chg="add del mod">
            <ac:chgData name="Shepherd, Jay" userId="df5e62e7-901c-4a45-ba46-b727b414c81c" providerId="ADAL" clId="{3348E5A6-B545-40AA-AC60-71A59528FF97}" dt="2021-03-24T23:01:28.312" v="36" actId="11529"/>
            <ac:spMkLst>
              <pc:docMk/>
              <pc:sldMasterMk cId="569709140" sldId="2147483661"/>
              <pc:sldLayoutMk cId="4233748457" sldId="2147483674"/>
              <ac:spMk id="6" creationId="{2E2F08C8-20FF-431F-82BC-98E69900DFCB}"/>
            </ac:spMkLst>
          </pc:spChg>
          <pc:spChg chg="add del">
            <ac:chgData name="Shepherd, Jay" userId="df5e62e7-901c-4a45-ba46-b727b414c81c" providerId="ADAL" clId="{3348E5A6-B545-40AA-AC60-71A59528FF97}" dt="2021-03-24T23:01:38.981" v="37" actId="11529"/>
            <ac:spMkLst>
              <pc:docMk/>
              <pc:sldMasterMk cId="569709140" sldId="2147483661"/>
              <pc:sldLayoutMk cId="4233748457" sldId="2147483674"/>
              <ac:spMk id="7" creationId="{48596D96-65CC-47EC-B2F8-9A984DABDFF1}"/>
            </ac:spMkLst>
          </pc:spChg>
          <pc:spChg chg="add mod">
            <ac:chgData name="Shepherd, Jay" userId="df5e62e7-901c-4a45-ba46-b727b414c81c" providerId="ADAL" clId="{3348E5A6-B545-40AA-AC60-71A59528FF97}" dt="2021-03-24T23:01:00.008" v="32" actId="14100"/>
            <ac:spMkLst>
              <pc:docMk/>
              <pc:sldMasterMk cId="569709140" sldId="2147483661"/>
              <pc:sldLayoutMk cId="4233748457" sldId="2147483674"/>
              <ac:spMk id="8" creationId="{CAB60CAD-911B-4411-9315-CC3F5E588701}"/>
            </ac:spMkLst>
          </pc:spChg>
          <pc:spChg chg="mod">
            <ac:chgData name="Shepherd, Jay" userId="df5e62e7-901c-4a45-ba46-b727b414c81c" providerId="ADAL" clId="{3348E5A6-B545-40AA-AC60-71A59528FF97}" dt="2021-03-24T23:00:09.544" v="25" actId="1076"/>
            <ac:spMkLst>
              <pc:docMk/>
              <pc:sldMasterMk cId="569709140" sldId="2147483661"/>
              <pc:sldLayoutMk cId="4233748457" sldId="2147483674"/>
              <ac:spMk id="11" creationId="{901A1E2F-CDCF-41FF-9C2C-B5CA7D262BC2}"/>
            </ac:spMkLst>
          </pc:spChg>
          <pc:spChg chg="add mod">
            <ac:chgData name="Shepherd, Jay" userId="df5e62e7-901c-4a45-ba46-b727b414c81c" providerId="ADAL" clId="{3348E5A6-B545-40AA-AC60-71A59528FF97}" dt="2021-03-24T23:01:45.925" v="38" actId="1076"/>
            <ac:spMkLst>
              <pc:docMk/>
              <pc:sldMasterMk cId="569709140" sldId="2147483661"/>
              <pc:sldLayoutMk cId="4233748457" sldId="2147483674"/>
              <ac:spMk id="12" creationId="{E49CDC8B-9ED0-456D-AEA2-172395ABB830}"/>
            </ac:spMkLst>
          </pc:spChg>
          <pc:spChg chg="add mod">
            <ac:chgData name="Shepherd, Jay" userId="df5e62e7-901c-4a45-ba46-b727b414c81c" providerId="ADAL" clId="{3348E5A6-B545-40AA-AC60-71A59528FF97}" dt="2021-03-24T23:02:47.683" v="46" actId="14100"/>
            <ac:spMkLst>
              <pc:docMk/>
              <pc:sldMasterMk cId="569709140" sldId="2147483661"/>
              <pc:sldLayoutMk cId="4233748457" sldId="2147483674"/>
              <ac:spMk id="13" creationId="{AD1A9924-FEA5-46CB-B3AB-6492495BD937}"/>
            </ac:spMkLst>
          </pc:spChg>
        </pc:sldLayoutChg>
        <pc:sldLayoutChg chg="modSp del mod">
          <pc:chgData name="Shepherd, Jay" userId="df5e62e7-901c-4a45-ba46-b727b414c81c" providerId="ADAL" clId="{3348E5A6-B545-40AA-AC60-71A59528FF97}" dt="2021-03-24T22:57:45.433" v="8" actId="2696"/>
          <pc:sldLayoutMkLst>
            <pc:docMk/>
            <pc:sldMasterMk cId="569709140" sldId="2147483661"/>
            <pc:sldLayoutMk cId="2554904838" sldId="2147483675"/>
          </pc:sldLayoutMkLst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2" creationId="{FD37F583-7672-4AE1-931E-0BAB64F76A21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9" creationId="{3741685B-68E2-46C8-A095-3F88A6E418BC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0" creationId="{7E1F04C9-189F-4286-8F38-2FCAAE6D0F3D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3" creationId="{E5775B03-EB8A-4F73-B733-A7930448B6AA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4" creationId="{99F0E821-1AB4-4D07-8197-98EA23C79FA1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5" creationId="{E51FF775-E878-44F1-9613-32CA2E9EB22E}"/>
            </ac:spMkLst>
          </pc:spChg>
          <pc:spChg chg="mod">
            <ac:chgData name="Shepherd, Jay" userId="df5e62e7-901c-4a45-ba46-b727b414c81c" providerId="ADAL" clId="{3348E5A6-B545-40AA-AC60-71A59528FF97}" dt="2021-03-24T22:57:30.450" v="6"/>
            <ac:spMkLst>
              <pc:docMk/>
              <pc:sldMasterMk cId="569709140" sldId="2147483661"/>
              <pc:sldLayoutMk cId="2554904838" sldId="2147483675"/>
              <ac:spMk id="16" creationId="{3B520303-81BA-494E-A455-2A248102627E}"/>
            </ac:spMkLst>
          </pc:spChg>
          <pc:picChg chg="mod">
            <ac:chgData name="Shepherd, Jay" userId="df5e62e7-901c-4a45-ba46-b727b414c81c" providerId="ADAL" clId="{3348E5A6-B545-40AA-AC60-71A59528FF97}" dt="2021-03-24T22:57:30.450" v="6"/>
            <ac:picMkLst>
              <pc:docMk/>
              <pc:sldMasterMk cId="569709140" sldId="2147483661"/>
              <pc:sldLayoutMk cId="2554904838" sldId="2147483675"/>
              <ac:picMk id="12" creationId="{34113C03-7489-4ADD-BF27-30518771D95D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644DC-34AA-4F0A-9332-43666D6D2B0B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EB86D-0BE2-48EF-A4E1-69106280E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3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EB86D-0BE2-48EF-A4E1-69106280E0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1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EB86D-0BE2-48EF-A4E1-69106280E0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2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9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60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0B00-3C4A-42A4-9CE7-35F58954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6120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01A1E2F-CDCF-41FF-9C2C-B5CA7D262BC2}"/>
              </a:ext>
            </a:extLst>
          </p:cNvPr>
          <p:cNvSpPr/>
          <p:nvPr userDrawn="1"/>
        </p:nvSpPr>
        <p:spPr>
          <a:xfrm>
            <a:off x="6690360" y="1690688"/>
            <a:ext cx="5501639" cy="5167312"/>
          </a:xfrm>
          <a:prstGeom prst="rect">
            <a:avLst/>
          </a:prstGeom>
          <a:solidFill>
            <a:srgbClr val="F8C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55A3AA-4DFC-4399-ADC4-59D8C244A405}"/>
              </a:ext>
            </a:extLst>
          </p:cNvPr>
          <p:cNvSpPr/>
          <p:nvPr userDrawn="1"/>
        </p:nvSpPr>
        <p:spPr>
          <a:xfrm>
            <a:off x="-3" y="1690688"/>
            <a:ext cx="6690363" cy="5167312"/>
          </a:xfrm>
          <a:prstGeom prst="rect">
            <a:avLst/>
          </a:prstGeom>
          <a:solidFill>
            <a:srgbClr val="0454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26559-E975-4486-BFAF-0D72F7F4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6" y="741475"/>
            <a:ext cx="10927084" cy="1009651"/>
          </a:xfrm>
        </p:spPr>
        <p:txBody>
          <a:bodyPr>
            <a:normAutofit/>
          </a:bodyPr>
          <a:lstStyle>
            <a:lvl1pPr>
              <a:defRPr sz="3600"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5AAF2-DADD-4295-A655-26A801409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520" y="2323420"/>
            <a:ext cx="5989321" cy="8747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02F28-B301-422E-85E7-49A5E53A0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19" y="3516313"/>
            <a:ext cx="5989321" cy="133538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Right">
            <a:extLst>
              <a:ext uri="{FF2B5EF4-FFF2-40B4-BE49-F238E27FC236}">
                <a16:creationId xmlns:a16="http://schemas.microsoft.com/office/drawing/2014/main" id="{0330CB29-E95B-4125-88AB-CDDF8DA713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55478" y="-5755482"/>
            <a:ext cx="681037" cy="1219200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B60CAD-911B-4411-9315-CC3F5E58870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882588" y="5363555"/>
            <a:ext cx="4457252" cy="87471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49CDC8B-9ED0-456D-AEA2-172395ABB83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8172" y="5199149"/>
            <a:ext cx="1046162" cy="1046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D1A9924-FEA5-46CB-B3AB-6492495BD93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953248" y="2284205"/>
            <a:ext cx="4975862" cy="307935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/>
                </a:solidFill>
              </a:defRPr>
            </a:lvl2pPr>
            <a:lvl3pPr marL="914400" indent="0">
              <a:buNone/>
              <a:defRPr sz="2000">
                <a:solidFill>
                  <a:schemeClr val="tx1"/>
                </a:solidFill>
              </a:defRPr>
            </a:lvl3pPr>
            <a:lvl4pPr marL="1371600" indent="0">
              <a:buNone/>
              <a:defRPr sz="2000">
                <a:solidFill>
                  <a:schemeClr val="tx1"/>
                </a:solidFill>
              </a:defRPr>
            </a:lvl4pPr>
            <a:lvl5pPr marL="1828800" indent="0">
              <a:buNone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37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2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6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1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4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3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8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5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0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68BF3-A05C-4950-87E8-D7F4115033C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5F39-F7D9-4B55-914E-E161334DF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BE3D-747F-4401-9AEE-82E1F609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Reminder! Post-School Survey Phone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2C7C-8BE6-4726-A90E-0DA7581BC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715" y="2276149"/>
            <a:ext cx="5989321" cy="874714"/>
          </a:xfrm>
        </p:spPr>
        <p:txBody>
          <a:bodyPr/>
          <a:lstStyle/>
          <a:p>
            <a:r>
              <a:rPr lang="en-US" dirty="0"/>
              <a:t>Your high school teachers want to know how you’re doing!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DFF1E-6F6A-4B99-94BC-FBCD6ED43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14" y="3357278"/>
            <a:ext cx="5989321" cy="133538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What has life been like since leaving high school?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Are you continuing your education?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Are you working or trying to get a job? </a:t>
            </a:r>
          </a:p>
        </p:txBody>
      </p:sp>
      <p:pic>
        <p:nvPicPr>
          <p:cNvPr id="8" name="Content Placeholder 7" descr="Speaker phone with solid fill">
            <a:extLst>
              <a:ext uri="{FF2B5EF4-FFF2-40B4-BE49-F238E27FC236}">
                <a16:creationId xmlns:a16="http://schemas.microsoft.com/office/drawing/2014/main" id="{82D0B411-28AF-4178-A5A4-611845FD31E2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716" y="4847254"/>
            <a:ext cx="994662" cy="9946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71585C-010F-4CDC-994D-51DCA1B2D7F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567913" y="5005640"/>
            <a:ext cx="4457252" cy="874714"/>
          </a:xfrm>
        </p:spPr>
        <p:txBody>
          <a:bodyPr/>
          <a:lstStyle/>
          <a:p>
            <a:r>
              <a:rPr lang="en-US" dirty="0"/>
              <a:t>We’re looking forward to talking with you soon!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6347D7-7CC0-4906-A074-B075328B19E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025640" y="2129061"/>
            <a:ext cx="4975862" cy="3313936"/>
          </a:xfrm>
        </p:spPr>
        <p:txBody>
          <a:bodyPr/>
          <a:lstStyle/>
          <a:p>
            <a:r>
              <a:rPr lang="en-US" dirty="0"/>
              <a:t>Dear former student,</a:t>
            </a:r>
          </a:p>
          <a:p>
            <a:r>
              <a:rPr lang="en-US" dirty="0"/>
              <a:t>Within the next few months, someone from your school district will call and ask you to complete a short survey about your activities since leaving high school. 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survey is voluntary.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 will take 5-10 minutes.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Your answers are confidential.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Your participation will help other students.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18B4D-8552-4AB7-904A-D7B907BEF33B}"/>
              </a:ext>
            </a:extLst>
          </p:cNvPr>
          <p:cNvSpPr/>
          <p:nvPr/>
        </p:nvSpPr>
        <p:spPr>
          <a:xfrm>
            <a:off x="7025640" y="5706524"/>
            <a:ext cx="4754880" cy="8002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Personal Note: 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0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9BE3D-747F-4401-9AEE-82E1F609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4" y="764275"/>
            <a:ext cx="11574788" cy="986851"/>
          </a:xfrm>
        </p:spPr>
        <p:txBody>
          <a:bodyPr>
            <a:noAutofit/>
          </a:bodyPr>
          <a:lstStyle/>
          <a:p>
            <a:r>
              <a:rPr lang="es-ES" sz="3200" spc="-210" dirty="0"/>
              <a:t>¡Recordatorio! Encuesta por teléfono después de la Prepa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2C7C-8BE6-4726-A90E-0DA7581BC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715" y="2276149"/>
            <a:ext cx="5989321" cy="874714"/>
          </a:xfrm>
        </p:spPr>
        <p:txBody>
          <a:bodyPr/>
          <a:lstStyle/>
          <a:p>
            <a:r>
              <a:rPr lang="es-ES" dirty="0"/>
              <a:t>¡Tus maestros de la Prepa quieren saber cómo estás!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DFF1E-6F6A-4B99-94BC-FBCD6ED43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714" y="3357278"/>
            <a:ext cx="6598926" cy="1335386"/>
          </a:xfrm>
        </p:spPr>
        <p:txBody>
          <a:bodyPr/>
          <a:lstStyle/>
          <a:p>
            <a:r>
              <a:rPr lang="es-ES" spc="-60" dirty="0"/>
              <a:t>¿Cómo te ha ido en tu vida después de la Preparatoria?</a:t>
            </a:r>
          </a:p>
          <a:p>
            <a:r>
              <a:rPr lang="es-ES" dirty="0"/>
              <a:t>¿Estás continuando con tus estudios?</a:t>
            </a:r>
          </a:p>
          <a:p>
            <a:r>
              <a:rPr lang="es-ES" dirty="0"/>
              <a:t>¿Estás trabajando o buscando trabajo?</a:t>
            </a:r>
            <a:endParaRPr lang="en-US" dirty="0"/>
          </a:p>
        </p:txBody>
      </p:sp>
      <p:pic>
        <p:nvPicPr>
          <p:cNvPr id="8" name="Content Placeholder 7" descr="Speaker phone with solid fill">
            <a:extLst>
              <a:ext uri="{FF2B5EF4-FFF2-40B4-BE49-F238E27FC236}">
                <a16:creationId xmlns:a16="http://schemas.microsoft.com/office/drawing/2014/main" id="{82D0B411-28AF-4178-A5A4-611845FD31E2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6716" y="4847254"/>
            <a:ext cx="994662" cy="9946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71585C-010F-4CDC-994D-51DCA1B2D7F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567913" y="5005640"/>
            <a:ext cx="4457252" cy="874714"/>
          </a:xfrm>
        </p:spPr>
        <p:txBody>
          <a:bodyPr/>
          <a:lstStyle/>
          <a:p>
            <a:r>
              <a:rPr lang="en-US" dirty="0"/>
              <a:t>¡</a:t>
            </a:r>
            <a:r>
              <a:rPr lang="en-US" dirty="0" err="1"/>
              <a:t>Esperamos</a:t>
            </a:r>
            <a:r>
              <a:rPr lang="en-US" dirty="0"/>
              <a:t>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hablar</a:t>
            </a:r>
            <a:r>
              <a:rPr lang="en-US" dirty="0"/>
              <a:t> pronto </a:t>
            </a:r>
            <a:r>
              <a:rPr lang="en-US" dirty="0" err="1"/>
              <a:t>contigo</a:t>
            </a:r>
            <a:r>
              <a:rPr lang="en-US" dirty="0"/>
              <a:t>!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6347D7-7CC0-4906-A074-B075328B19E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025640" y="2129061"/>
            <a:ext cx="4975862" cy="3313936"/>
          </a:xfrm>
        </p:spPr>
        <p:txBody>
          <a:bodyPr/>
          <a:lstStyle/>
          <a:p>
            <a:r>
              <a:rPr lang="en-US" dirty="0" err="1"/>
              <a:t>Estimado</a:t>
            </a:r>
            <a:r>
              <a:rPr lang="en-US" dirty="0"/>
              <a:t>/a ex </a:t>
            </a:r>
            <a:r>
              <a:rPr lang="en-US" dirty="0" err="1"/>
              <a:t>alumno</a:t>
            </a:r>
            <a:r>
              <a:rPr lang="en-US" dirty="0"/>
              <a:t>/</a:t>
            </a:r>
            <a:r>
              <a:rPr lang="en-US" dirty="0" err="1"/>
              <a:t>estudiante</a:t>
            </a:r>
            <a:r>
              <a:rPr lang="en-US" dirty="0"/>
              <a:t>,</a:t>
            </a:r>
          </a:p>
          <a:p>
            <a:r>
              <a:rPr lang="es-ES" spc="-60" dirty="0"/>
              <a:t>Dentro de los próximos meses, alguien de tu distrito escolar te llamará para completar una breve encuesta sobre tus actividades después de haber salido de la preparatoria</a:t>
            </a:r>
            <a:r>
              <a:rPr lang="en-US" spc="-60" dirty="0"/>
              <a:t>. </a:t>
            </a:r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ES" spc="-60" dirty="0"/>
              <a:t>El participar en la encuesta es voluntario</a:t>
            </a:r>
            <a:r>
              <a:rPr lang="en-US" spc="-60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dirty="0"/>
              <a:t>La encuesta te tomará  5 a 10 minutos</a:t>
            </a:r>
            <a:r>
              <a:rPr lang="en-US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Tus </a:t>
            </a:r>
            <a:r>
              <a:rPr lang="en-US" dirty="0" err="1"/>
              <a:t>respuestas</a:t>
            </a:r>
            <a:r>
              <a:rPr lang="en-US" dirty="0"/>
              <a:t> son </a:t>
            </a:r>
            <a:r>
              <a:rPr lang="en-US" dirty="0" err="1"/>
              <a:t>confidenciales</a:t>
            </a:r>
            <a:r>
              <a:rPr lang="en-US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dirty="0"/>
              <a:t>Tu participación ayudará a otros estudiantes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18B4D-8552-4AB7-904A-D7B907BEF33B}"/>
              </a:ext>
            </a:extLst>
          </p:cNvPr>
          <p:cNvSpPr/>
          <p:nvPr/>
        </p:nvSpPr>
        <p:spPr>
          <a:xfrm>
            <a:off x="7025640" y="5706524"/>
            <a:ext cx="4754880" cy="8002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Nota Personal: 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7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DB21A84C6B484893257A8170204B83" ma:contentTypeVersion="16" ma:contentTypeDescription="Create a new document." ma:contentTypeScope="" ma:versionID="2758f25abc162ac6b131ed0c71f16968">
  <xsd:schema xmlns:xsd="http://www.w3.org/2001/XMLSchema" xmlns:xs="http://www.w3.org/2001/XMLSchema" xmlns:p="http://schemas.microsoft.com/office/2006/metadata/properties" xmlns:ns2="87fb58b4-b3f2-43d8-b023-353a89983adc" xmlns:ns3="712ad1b7-b308-4ea1-86b4-fa66dfe61ac3" targetNamespace="http://schemas.microsoft.com/office/2006/metadata/properties" ma:root="true" ma:fieldsID="03a407447c1ebe3bee0ebd5b4b42d3ff" ns2:_="" ns3:_="">
    <xsd:import namespace="87fb58b4-b3f2-43d8-b023-353a89983adc"/>
    <xsd:import namespace="712ad1b7-b308-4ea1-86b4-fa66dfe61a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b58b4-b3f2-43d8-b023-353a89983a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6cb9138-4e5c-4f96-9d77-c435c3151f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ad1b7-b308-4ea1-86b4-fa66dfe61a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6219568-0567-498d-9296-b0ef1d3d80f0}" ma:internalName="TaxCatchAll" ma:showField="CatchAllData" ma:web="712ad1b7-b308-4ea1-86b4-fa66dfe61a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2ad1b7-b308-4ea1-86b4-fa66dfe61ac3" xsi:nil="true"/>
    <lcf76f155ced4ddcb4097134ff3c332f xmlns="87fb58b4-b3f2-43d8-b023-353a89983a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4CB317-6D44-4EBE-91C7-681A290E49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8D76FA-755D-4CD0-88CF-6A0FC49484AB}"/>
</file>

<file path=customXml/itemProps3.xml><?xml version="1.0" encoding="utf-8"?>
<ds:datastoreItem xmlns:ds="http://schemas.openxmlformats.org/officeDocument/2006/customXml" ds:itemID="{CCA2D90E-C547-40BE-B77D-62079CB658A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5859</TotalTime>
  <Words>236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Reminder! Post-School Survey Phone Call</vt:lpstr>
      <vt:lpstr>¡Recordatorio! Encuesta por teléfono después de la Prepa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Shepherd</dc:creator>
  <cp:lastModifiedBy>Jay Shepherd</cp:lastModifiedBy>
  <cp:revision>9</cp:revision>
  <dcterms:created xsi:type="dcterms:W3CDTF">2021-03-24T20:15:51Z</dcterms:created>
  <dcterms:modified xsi:type="dcterms:W3CDTF">2021-03-29T15:14:46Z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0x010100FEDB21A84C6B484893257A8170204B83</vt:lpwstr>
  </property>
</Properties>
</file>